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190FBC-B1E6-5310-5645-A6060EFA0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573624-37A0-B5CF-B969-FB3B9A174A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026245-05C9-2C26-325B-D048E52DF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AADC-D451-480F-A628-EF19D5DC0AD3}" type="datetimeFigureOut">
              <a:rPr lang="pt-BR" smtClean="0"/>
              <a:t>24/06/2024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48D6E0-65FC-BA23-6E85-D298E5AAD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52BEA3-4BDB-56BC-D11C-AD9500A3A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5F966-A5A0-4E37-AD41-2B36F404E3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3177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8F0278-CFD4-AD68-C96C-48798CB3C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4DED216-B5FC-6D11-66C7-FA4ECCFAFE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8DD328-AB05-19DA-2F46-D23085485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AADC-D451-480F-A628-EF19D5DC0AD3}" type="datetimeFigureOut">
              <a:rPr lang="pt-BR" smtClean="0"/>
              <a:t>24/06/2024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5E22AA-A3AE-D19E-DEC9-1FB9746E4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D9250C2-4D76-D314-309A-279730DA1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5F966-A5A0-4E37-AD41-2B36F404E3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868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C7283F1-3957-63C1-D5A2-080DB03D4A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E965ADC-512D-B872-CDF9-7EEBED22D3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6E1606-495D-02EA-33BE-64AD4AA1B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AADC-D451-480F-A628-EF19D5DC0AD3}" type="datetimeFigureOut">
              <a:rPr lang="pt-BR" smtClean="0"/>
              <a:t>24/06/2024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DC0AFA-B815-1D28-4B55-22E2B91C1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EB0331-47C5-D05D-E08C-233BEDA41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5F966-A5A0-4E37-AD41-2B36F404E3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0029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DA5DF2-F06B-E5FE-B0B4-FEAC6182C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37AC37-14C8-C344-0BF1-491F4358A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B468B2-AB2A-245E-681A-4A0940122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AADC-D451-480F-A628-EF19D5DC0AD3}" type="datetimeFigureOut">
              <a:rPr lang="pt-BR" smtClean="0"/>
              <a:t>24/06/2024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51318B-BA1B-D4F5-2A17-9EB176940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F2BEFA-FCFA-F29D-44ED-5FD958310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5F966-A5A0-4E37-AD41-2B36F404E3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155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876A35-DEDB-F260-8B0B-3CF4ABFD0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90BC592-E73E-F2C0-2B1C-0BC967B9D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0A1663-71DA-33AE-61B6-CC5617F0B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AADC-D451-480F-A628-EF19D5DC0AD3}" type="datetimeFigureOut">
              <a:rPr lang="pt-BR" smtClean="0"/>
              <a:t>24/06/2024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9D9406-4E96-EAC4-E699-337E39ABA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9B8715-A6AA-1100-42A9-2E49E895A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5F966-A5A0-4E37-AD41-2B36F404E3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6883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077658-50BC-6941-A09A-51F6C80E9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324794-EA89-7E0F-8266-1EE6CCEF03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D13A2DB-EB62-83EB-A77D-12A43434D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BC510B-5028-BB24-2E4B-F5981C325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AADC-D451-480F-A628-EF19D5DC0AD3}" type="datetimeFigureOut">
              <a:rPr lang="pt-BR" smtClean="0"/>
              <a:t>24/06/2024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18B6C21-20ED-24E7-2592-6BA2D3C43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60C7E7-B977-C1B1-8CC8-0577BC787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5F966-A5A0-4E37-AD41-2B36F404E3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6861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4E2FD1-2A62-D271-FA98-3CF283F57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BFB357C-04E1-B61E-DC00-B1E4BE59F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4084663-DA16-7D0C-3CA3-2F68DC52F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0ECAA25-78D2-C86F-3802-1108991C69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DFA6964-7645-9051-EEA9-C1A94C0986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C935602-A04B-20F2-E7D3-6956C51D8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AADC-D451-480F-A628-EF19D5DC0AD3}" type="datetimeFigureOut">
              <a:rPr lang="pt-BR" smtClean="0"/>
              <a:t>24/06/2024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B126871-F7B4-8F0C-D353-6D3FE9178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F7701AE-F29E-A32C-13AB-BC74A63A5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5F966-A5A0-4E37-AD41-2B36F404E3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2815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B8E967-EB6D-8175-5163-6CFD96754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1C6F9AD-8B97-589F-93E4-3296ACD3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AADC-D451-480F-A628-EF19D5DC0AD3}" type="datetimeFigureOut">
              <a:rPr lang="pt-BR" smtClean="0"/>
              <a:t>24/06/2024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545CF78-8388-9C16-B926-6754E341B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11788BE-43DB-6866-9115-9474CAC1E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5F966-A5A0-4E37-AD41-2B36F404E3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556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7EDAEE8-A8C0-85E9-E59B-AD5B8EE13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AADC-D451-480F-A628-EF19D5DC0AD3}" type="datetimeFigureOut">
              <a:rPr lang="pt-BR" smtClean="0"/>
              <a:t>24/06/2024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E18BDC8-8020-3A00-C9AC-5A78F422A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7957E2B-E608-8388-4036-AD6A2000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5F966-A5A0-4E37-AD41-2B36F404E3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95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A1118D-1845-C5C1-FB71-9CF5A3D31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46A0BD-4EBE-A37B-277E-99A5A5F44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6E6C604-8931-4442-FD2F-C345E49923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16BF0C6-12FF-1B25-2AB6-9FE131BDD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AADC-D451-480F-A628-EF19D5DC0AD3}" type="datetimeFigureOut">
              <a:rPr lang="pt-BR" smtClean="0"/>
              <a:t>24/06/2024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91CE96A-70AC-8ACF-8A1B-D51DD2544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07583BD-E998-B70B-F7EC-DA9C78088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5F966-A5A0-4E37-AD41-2B36F404E3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107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797BE2-8270-8EAA-C6BF-D2B6A271C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1B136F7-D118-65F0-8B38-9261EBF294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9859381-44A1-1685-F5C1-76DCEFFCD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270B1B2-B8DC-0684-E432-43EE826A5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AADC-D451-480F-A628-EF19D5DC0AD3}" type="datetimeFigureOut">
              <a:rPr lang="pt-BR" smtClean="0"/>
              <a:t>24/06/2024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4E9C580-AAB3-4B2D-8575-6BB051C4B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29C0200-374A-8585-6DCF-377588B07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5F966-A5A0-4E37-AD41-2B36F404E3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9438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6E9700D-C0A5-68D3-E32D-AF23822A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D51AA81-AB5B-D1AC-BA12-D1F58E024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05CC82-1C6F-E044-CFCC-1C80FCD615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8BAADC-D451-480F-A628-EF19D5DC0AD3}" type="datetimeFigureOut">
              <a:rPr lang="pt-BR" smtClean="0"/>
              <a:t>24/06/2024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A29C03-2B86-BCE9-DD9D-89EA7BE6E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BF32B4-4358-E3A7-3A32-213A4FBBA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85F966-A5A0-4E37-AD41-2B36F404E3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160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771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761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953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57405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Marina Mendes Ortiz</dc:creator>
  <cp:lastModifiedBy>Marina Mendes Ortiz</cp:lastModifiedBy>
  <cp:revision>1</cp:revision>
  <dcterms:created xsi:type="dcterms:W3CDTF">2024-06-24T19:19:05Z</dcterms:created>
  <dcterms:modified xsi:type="dcterms:W3CDTF">2024-06-24T19:54:04Z</dcterms:modified>
</cp:coreProperties>
</file>